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6073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127860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91921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7053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45613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278509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287457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1471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4697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11061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128195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52CB3-B3FB-4DF2-BFD8-2DB3FB73B5C7}" type="datetimeFigureOut">
              <a:rPr lang="lv-LV" smtClean="0"/>
              <a:pPr/>
              <a:t>06.10.2015.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F9141-F447-4146-B7E4-3A96AC5A68F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xmlns="" val="31705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MODERNO TEHNOLOĢIJU IZMANTOŠANA APSARDZES DARBĪBĀ</a:t>
            </a:r>
            <a:endParaRPr lang="lv-LV" b="1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323528" y="4725144"/>
            <a:ext cx="8673008" cy="1512168"/>
          </a:xfrm>
        </p:spPr>
        <p:txBody>
          <a:bodyPr>
            <a:normAutofit/>
          </a:bodyPr>
          <a:lstStyle/>
          <a:p>
            <a:pPr algn="r"/>
            <a:r>
              <a:rPr lang="lv-LV" sz="2000" dirty="0" err="1" smtClean="0"/>
              <a:t>M.iur</a:t>
            </a:r>
            <a:r>
              <a:rPr lang="lv-LV" sz="2000" dirty="0" smtClean="0"/>
              <a:t>., doktorants </a:t>
            </a:r>
            <a:r>
              <a:rPr lang="lv-LV" sz="2000" dirty="0" err="1" smtClean="0"/>
              <a:t>iur</a:t>
            </a:r>
            <a:r>
              <a:rPr lang="lv-LV" sz="2000" dirty="0" smtClean="0"/>
              <a:t>. Edmunds Freimanis</a:t>
            </a:r>
          </a:p>
          <a:p>
            <a:pPr algn="r"/>
            <a:endParaRPr lang="lv-LV" sz="2000" dirty="0"/>
          </a:p>
          <a:p>
            <a:pPr algn="r"/>
            <a:endParaRPr lang="lv-LV" sz="2000" dirty="0" smtClean="0"/>
          </a:p>
          <a:p>
            <a:r>
              <a:rPr lang="lv-LV" sz="2000" dirty="0" smtClean="0"/>
              <a:t>Rīga, 2015.gads</a:t>
            </a:r>
            <a:endParaRPr lang="lv-LV" sz="2000" dirty="0"/>
          </a:p>
        </p:txBody>
      </p:sp>
      <p:pic>
        <p:nvPicPr>
          <p:cNvPr id="4" name="Picture 2" descr="\\SHARK\koledza_docs$\edmunds.freimanis\My Documents\Downloads\VIP-A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6672"/>
            <a:ext cx="12018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87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11560" y="2132856"/>
            <a:ext cx="8229600" cy="1143000"/>
          </a:xfrm>
        </p:spPr>
        <p:txBody>
          <a:bodyPr>
            <a:noAutofit/>
          </a:bodyPr>
          <a:lstStyle/>
          <a:p>
            <a:r>
              <a:rPr lang="lv-LV" sz="7200" b="1" dirty="0" smtClean="0"/>
              <a:t>PALDIES </a:t>
            </a:r>
            <a:br>
              <a:rPr lang="lv-LV" sz="7200" b="1" dirty="0" smtClean="0"/>
            </a:br>
            <a:r>
              <a:rPr lang="lv-LV" sz="7200" b="1" dirty="0" smtClean="0"/>
              <a:t>PAR </a:t>
            </a:r>
            <a:br>
              <a:rPr lang="lv-LV" sz="7200" b="1" dirty="0" smtClean="0"/>
            </a:br>
            <a:r>
              <a:rPr lang="lv-LV" sz="7200" b="1" dirty="0" smtClean="0"/>
              <a:t>UZMANĪBU!</a:t>
            </a:r>
            <a:endParaRPr lang="lv-LV" sz="7200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57200" y="5733256"/>
            <a:ext cx="8229600" cy="3929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lv-LV" dirty="0"/>
          </a:p>
        </p:txBody>
      </p:sp>
      <p:pic>
        <p:nvPicPr>
          <p:cNvPr id="9218" name="Picture 2" descr="\\SHARK\koledza_docs$\edmunds.freimanis\My Documents\Downloads\VIP-A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151806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556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Moderno tehnoloģiju izpratne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3124944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	Sabiedrībā kopumā moderno tehnoloģiju jēdziens asociējas ar IT.</a:t>
            </a:r>
          </a:p>
          <a:p>
            <a:pPr marL="0" indent="0">
              <a:buNone/>
            </a:pPr>
            <a:r>
              <a:rPr lang="lv-LV" dirty="0" smtClean="0"/>
              <a:t>	Tomēr modernās tehnoloģijas aptver plašāku jomu.</a:t>
            </a:r>
            <a:endParaRPr lang="lv-LV" dirty="0"/>
          </a:p>
        </p:txBody>
      </p:sp>
      <p:pic>
        <p:nvPicPr>
          <p:cNvPr id="1026" name="Picture 2" descr="http://g1.delphi.lv/images/pix/520x360/_-M3I1AUCb4/magic-remote-01-4291749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93096"/>
            <a:ext cx="2160240" cy="1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iena.lv/uploads/thumbnails/705x457/article/1395/13941759/4383565_ORIGINAL_1334301434.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1279" y="4653136"/>
            <a:ext cx="2166076" cy="140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jauniauto.iauto.lv/images/image.php?id=9085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5592" y="4653136"/>
            <a:ext cx="2054834" cy="122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S8rQc-d_JXXF9cwLxN-kcdHHgIjX2Io6aFhFu46w5Bukdbpo5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1195212" cy="96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629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Moderno tehnoloģiju piedāvājums apsardzes darbībā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Apsardzes darbības efektīvākai veikšanai tiek izmantotas apsardzes tehniskās sistēmas: apsardzes un ugunsdrošības signalizācijas, videonovērošanas, mehānisko vai elektronisko iekārtu kopums, kas darbojas vienotā sistēmā, lai novērstu prettiesiskus vai citādus apsargājamā objekta apdraudējumu.</a:t>
            </a:r>
            <a:endParaRPr lang="lv-LV" dirty="0"/>
          </a:p>
        </p:txBody>
      </p:sp>
      <p:pic>
        <p:nvPicPr>
          <p:cNvPr id="2050" name="Picture 2" descr="http://signas.lv/pictures/bgvidpadom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509120"/>
            <a:ext cx="1224136" cy="118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1.gstatic.com/images?q=tbn:ANd9GcSeTHWvailuWFHNgbohYopm1ZF0A9QlhzF-psFUO3YQXOx2u1S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9072" y="5373216"/>
            <a:ext cx="936104" cy="124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apm.lv/wpic/standar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104049"/>
            <a:ext cx="3026296" cy="150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130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909840" y="6309320"/>
            <a:ext cx="8229600" cy="24462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lv-LV" dirty="0"/>
          </a:p>
        </p:txBody>
      </p:sp>
      <p:pic>
        <p:nvPicPr>
          <p:cNvPr id="3074" name="Picture 2" descr="https://encrypted-tbn3.gstatic.com/images?q=tbn:ANd9GcQDgYgRjJmrutqjbuKttth945SccpuM7aW4Kbw2TATP_0LsQJlGU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228850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.zl.lv/infopage/photos/b/2/amtronic-sia_b2lkp_003_250x16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3317354" cy="2215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.zl.lv/sr/photos/b/2/security-lv-sia-filiale_b2tmy_008_158x15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870293"/>
            <a:ext cx="1908800" cy="181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.abc.lv/articles/baltic_furniture_market_apsardzes_sistema_5_apsardzes_sistema_800x6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64904"/>
            <a:ext cx="3600400" cy="2702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la.lv/wp-content/uploads/2013/10/g1/LDZapsardze2_TS_9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084884"/>
            <a:ext cx="3154073" cy="209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encrypted-tbn2.gstatic.com/images?q=tbn:ANd9GcT6ErwEQKCwiBQttJNnq6A3GrNGv9G9c8gFjWKfxaFOiUZoihwT1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97152"/>
            <a:ext cx="2546504" cy="115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106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Publisko pasākumu apsardze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Saskaņā ar Apsardzes darbības likumu un Publisku izklaides un svētku pasākumu drošības likumu sabiedriskās drošības un kārtības nodrošināšanā apsardzes pakalpojumus tiesīgi sniegt apsardzes komersanti.</a:t>
            </a:r>
            <a:endParaRPr lang="lv-LV" dirty="0"/>
          </a:p>
        </p:txBody>
      </p:sp>
      <p:pic>
        <p:nvPicPr>
          <p:cNvPr id="4098" name="Picture 2" descr="http://www.lvportals.lv/wwwraksti/TEMAS/2013/SEPTEMBRIS/BILDES_LIELAS/LET_1070524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49080"/>
            <a:ext cx="259228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site-267872.mozfiles.com/files/267872/Vilciena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149080"/>
            <a:ext cx="2767188" cy="1913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56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Publiskajos izklaides pasākumos iespējamie biežākie tiesībpārkāpumi notiek sabiedriskās kārtības noteikumu pārkāpšanā – huligānisms, vardarbība, nepilngadīgo personu atrašanās alkoholisko dzērienu ietekmē.</a:t>
            </a:r>
            <a:endParaRPr lang="lv-LV" dirty="0"/>
          </a:p>
        </p:txBody>
      </p:sp>
      <p:sp>
        <p:nvSpPr>
          <p:cNvPr id="4" name="AutoShape 2" descr="Att&amp;emacr;lu rezult&amp;amacr;ti vaic&amp;amacr;jumam “dz&amp;emacr;rušu nepilngad&amp;imacr;go att&amp;emacr;li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5" name="AutoShape 4" descr="Att&amp;emacr;lu rezult&amp;amacr;ti vaic&amp;amacr;jumam “dz&amp;emacr;rušu nepilngad&amp;imacr;go att&amp;emacr;li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6" name="AutoShape 6" descr="Att&amp;emacr;lu rezult&amp;amacr;ti vaic&amp;amacr;jumam “dz&amp;emacr;rušu nepilngad&amp;imacr;go att&amp;emacr;li”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5128" name="Picture 8" descr="http://g3.delphi.lv/images/pix/228x138/Ebj2iTeTjSU/not-personality-4578517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5175" y="3933056"/>
            <a:ext cx="2171700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www.kasjauns.lv/galerijas/liepaja_notikusi_grupveida_izvar/izvaroshana_liepaja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28440"/>
            <a:ext cx="355239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369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692896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Tiesībpārkāpumu pasākumos atklāšanā un novēršanā nozīmīga varētu būt īpašas mobilās stacijas izveide, kurā iekļauta videonovērošana, audio ierakstu izdarīšana, sakaru uzturēšana starp apsardzes darbiniekiem.</a:t>
            </a:r>
            <a:endParaRPr lang="lv-LV" dirty="0"/>
          </a:p>
        </p:txBody>
      </p:sp>
      <p:pic>
        <p:nvPicPr>
          <p:cNvPr id="6146" name="Picture 2" descr="http://www.hannu-pro.com/all_imagesxtra/all_news/alfacam2007/ob30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4032448" cy="268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3339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3629000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Lai novērstu iespējamos apsardzes darbinieku tiesībpārkāpumus saskarsmē ar sabiedrību, nepieciešams pasākumu drošības nodrošināšanas laikā veikt apsardzes darbinieku sakaru līdzekļu kontroli ar sarunu ierakstīšanas iespējām, un šiem sakaru līdzekļiem jādarbojas </a:t>
            </a:r>
            <a:r>
              <a:rPr lang="lv-LV" dirty="0"/>
              <a:t>n</a:t>
            </a:r>
            <a:r>
              <a:rPr lang="lv-LV" dirty="0" smtClean="0"/>
              <a:t>epārtrauktā </a:t>
            </a:r>
            <a:r>
              <a:rPr lang="lv-LV" dirty="0" err="1" smtClean="0"/>
              <a:t>online</a:t>
            </a:r>
            <a:r>
              <a:rPr lang="lv-LV" dirty="0" smtClean="0"/>
              <a:t> režīmā.</a:t>
            </a:r>
            <a:endParaRPr lang="lv-LV" dirty="0"/>
          </a:p>
        </p:txBody>
      </p:sp>
      <p:pic>
        <p:nvPicPr>
          <p:cNvPr id="7170" name="Picture 2" descr="http://img.zl.lv/infopage/photos/b/1/elsi-sia-273065_b1eza_03_250x16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4328" y="4293096"/>
            <a:ext cx="3528392" cy="235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19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	Ar moderno tehnoloģiju izmantošanu apsardzes darbībā tiks novērsti iespējamie tiesībpārkāpumi apsargājamos objektos.</a:t>
            </a:r>
          </a:p>
          <a:p>
            <a:pPr marL="0" indent="0">
              <a:buNone/>
            </a:pPr>
            <a:r>
              <a:rPr lang="lv-LV" dirty="0" smtClean="0"/>
              <a:t>	Tomēr moderno tehnoloģiju izmantošana apsardzes darbībā sadārdzinās paša pakalpojuma cenu. </a:t>
            </a:r>
            <a:endParaRPr lang="lv-LV" dirty="0"/>
          </a:p>
        </p:txBody>
      </p:sp>
      <p:pic>
        <p:nvPicPr>
          <p:cNvPr id="8194" name="Picture 2" descr="Att&amp;emacr;lu rezult&amp;amacr;ti vaic&amp;amacr;jumam “naudas maka att&amp;emacr;li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7707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74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174</Words>
  <Application>Microsoft Office PowerPoint</Application>
  <PresentationFormat>Slaidrāde ekrānā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1" baseType="lpstr">
      <vt:lpstr>Office tēma</vt:lpstr>
      <vt:lpstr>MODERNO TEHNOLOĢIJU IZMANTOŠANA APSARDZES DARBĪBĀ</vt:lpstr>
      <vt:lpstr>Moderno tehnoloģiju izpratne</vt:lpstr>
      <vt:lpstr>Moderno tehnoloģiju piedāvājums apsardzes darbībā</vt:lpstr>
      <vt:lpstr>Slaids 4</vt:lpstr>
      <vt:lpstr>Publisko pasākumu apsardze</vt:lpstr>
      <vt:lpstr>Slaids 6</vt:lpstr>
      <vt:lpstr>Slaids 7</vt:lpstr>
      <vt:lpstr>Slaids 8</vt:lpstr>
      <vt:lpstr>Slaids 9</vt:lpstr>
      <vt:lpstr>PALDIES  PAR  UZMANĪBU!</vt:lpstr>
    </vt:vector>
  </TitlesOfParts>
  <Company>Valsts policija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MODERNO TEHNOLOĢIJU IZMANTOŠANA APSARDZES DARBĪBĀ</dc:title>
  <dc:creator>Edmunds Freimanis</dc:creator>
  <cp:lastModifiedBy>dators</cp:lastModifiedBy>
  <cp:revision>13</cp:revision>
  <dcterms:created xsi:type="dcterms:W3CDTF">2015-10-05T11:15:13Z</dcterms:created>
  <dcterms:modified xsi:type="dcterms:W3CDTF">2015-10-06T20:35:42Z</dcterms:modified>
</cp:coreProperties>
</file>